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245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D30F53-B1DE-0B8F-2C2A-928755DD63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9814F6C-862B-01BC-B05E-8B1AC9B849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B77DEA-AF75-CA71-7C97-0E346B616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27CF-43C0-4372-9EF1-80AD7371EA99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CCBBC6-A283-E72E-A6AE-1ADBAB498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17D4EB-EFCB-BBB6-63DB-938581CDE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CA088-1D59-4E5B-9D1C-F6F2BC834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1431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0E5400-A62B-7BC1-3FCC-2EA536B41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BFCBB23-B06E-0F2A-6789-4B3181A686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2D9ACC-0917-F5E7-9372-E8D99C1B5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27CF-43C0-4372-9EF1-80AD7371EA99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9CA2F3-A618-CCE9-CFC7-B97748563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2968E0-17BA-FA69-558D-CE2CC814F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CA088-1D59-4E5B-9D1C-F6F2BC834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4790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C457290-8251-E423-29E9-BE34B71387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B459446-0919-A2D5-A621-636802422D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EC50E9-2F82-187D-4D62-6460810C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27CF-43C0-4372-9EF1-80AD7371EA99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2EE546-5488-D03A-4058-79787B86A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85EDF0-CD84-9F57-3981-A55087EE6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CA088-1D59-4E5B-9D1C-F6F2BC834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2524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F1FF73-69C2-FF40-11AA-503BE7B01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D61134-F417-D2AC-9DDC-89CC821AE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0AB364-AA68-6D93-28CF-DF365DC48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27CF-43C0-4372-9EF1-80AD7371EA99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177442-02A5-0D4C-8367-EF6FCBBDF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D99FB40-D682-6148-D5C1-3659F245F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CA088-1D59-4E5B-9D1C-F6F2BC834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2075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FE7886-7266-C9B1-D8E6-EFC416E2B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74C0277-557E-826E-A47C-361AED6BA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1DF874-913B-2575-A040-CE3DD2D3B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27CF-43C0-4372-9EF1-80AD7371EA99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EE58A8-5E0D-F388-7536-DA40DEA8E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263D94-FD2B-AFB2-7389-BF6C33B39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CA088-1D59-4E5B-9D1C-F6F2BC834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315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1F8DC6-DB95-77FE-7B1D-8DA2110FF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FBD38BF-9EE0-B774-71B4-C01FF0EB10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BF0508B-8954-1B09-5133-F55583157E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A8FBA37-B46C-304D-887A-82C910D4A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27CF-43C0-4372-9EF1-80AD7371EA99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F26EED9-CC58-DB33-EB62-14B1D49F3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9E6DB55-D844-1F63-7D3C-BA0FB617D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CA088-1D59-4E5B-9D1C-F6F2BC834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251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6EE144-0BF3-7F23-579E-72D26DC4B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CB852E8-D424-6D9C-32EB-A8C6B7915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7B79CB0-DB01-AA40-E311-CA83407D70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89AFC42-C0B6-3629-7D7B-FECF8DED21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4A953B8-4950-DE07-9A5E-798267799F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4386871-6D36-1C46-6BBA-A67342206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27CF-43C0-4372-9EF1-80AD7371EA99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EF42994-5542-912D-5D70-421428489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A059583-9E36-1519-D9A3-2FD3C5A48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CA088-1D59-4E5B-9D1C-F6F2BC834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415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496DC5-59EB-2875-515A-4098E62A0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1DA45FF-EB5E-44B3-53E2-9BF75079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27CF-43C0-4372-9EF1-80AD7371EA99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9533B92-B888-9587-AC6C-94E7354B2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0209413-453C-A2DE-48F9-9180F0B28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CA088-1D59-4E5B-9D1C-F6F2BC834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4836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C0ACD8-18D4-C3DC-1C9A-522A85F13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27CF-43C0-4372-9EF1-80AD7371EA99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98B4028-DA74-40EF-99CE-167591C8C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25949BA-8F06-835A-F7FE-314C14E77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CA088-1D59-4E5B-9D1C-F6F2BC834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300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1A9DC6-F42A-59DB-FDE9-84A662C03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42611A8-C8AC-250C-B525-ED4F4A045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B86A535-14E1-563F-8E29-6A9608274A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6830072-8FC9-3D41-EC5F-2172F0BB5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27CF-43C0-4372-9EF1-80AD7371EA99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F849EB6-4192-ADA7-8F82-94DDB9250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DA1D235-9F4B-1DD5-4D78-654F98A23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CA088-1D59-4E5B-9D1C-F6F2BC834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4537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4587E3-3865-1F69-DEF6-1CC328762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6F2DD06-48E7-9778-A1F1-45A7B98C72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8EB7CAC-98BC-335A-6DF7-353A898636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03D7631-9214-EB6B-B989-ECBB0772D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027CF-43C0-4372-9EF1-80AD7371EA99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FF20FF4-2890-EFD9-6C69-950E5420E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094CEE1-857B-27A5-BE55-7B818E614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CA088-1D59-4E5B-9D1C-F6F2BC834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6397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60D3C7D-B8D9-A63F-CA23-BCC82F54F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44297A-E83F-AB08-2D6D-D7DACF11F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25259B-E695-84A4-8A42-9554A8AE81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E027CF-43C0-4372-9EF1-80AD7371EA99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672B72-FE1C-2200-17F7-FEED5FB432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9524A1-3852-E2F2-15AE-C844B77469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DCA088-1D59-4E5B-9D1C-F6F2BC8342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9630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C2E4A842-BAC0-DA2E-0AFE-A39658D5F5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1906" y="2257552"/>
            <a:ext cx="9143671" cy="4409032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3B68DE1-1B62-A01B-103A-BE83BD4258B5}"/>
              </a:ext>
            </a:extLst>
          </p:cNvPr>
          <p:cNvSpPr txBox="1"/>
          <p:nvPr/>
        </p:nvSpPr>
        <p:spPr>
          <a:xfrm>
            <a:off x="3015342" y="97731"/>
            <a:ext cx="502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/>
              <a:t>３</a:t>
            </a:r>
            <a:r>
              <a:rPr kumimoji="1" lang="ja-JP" altLang="en-US" sz="2400" b="1" dirty="0"/>
              <a:t>月７日（土）</a:t>
            </a:r>
            <a:endParaRPr lang="en-US" altLang="ja-JP" sz="2400" b="1" dirty="0"/>
          </a:p>
          <a:p>
            <a:pPr algn="ctr"/>
            <a:r>
              <a:rPr kumimoji="1" lang="ja-JP" altLang="en-US" sz="2400" b="1" dirty="0"/>
              <a:t>ご集合場所</a:t>
            </a:r>
            <a:endParaRPr kumimoji="1" lang="en-US" altLang="ja-JP" sz="2400" b="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4A86047-886E-78B7-0D0D-366A7B63A983}"/>
              </a:ext>
            </a:extLst>
          </p:cNvPr>
          <p:cNvSpPr txBox="1"/>
          <p:nvPr/>
        </p:nvSpPr>
        <p:spPr>
          <a:xfrm>
            <a:off x="7182635" y="-154444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ja-JP" sz="1800" b="1" dirty="0"/>
          </a:p>
          <a:p>
            <a:r>
              <a:rPr kumimoji="1" lang="ja-JP" altLang="en-US" sz="1800" b="1" dirty="0"/>
              <a:t>　　集合時間：７時</a:t>
            </a:r>
            <a:r>
              <a:rPr lang="ja-JP" altLang="en-US" b="1" dirty="0"/>
              <a:t>０</a:t>
            </a:r>
            <a:r>
              <a:rPr kumimoji="1" lang="ja-JP" altLang="en-US" sz="1800" b="1" dirty="0"/>
              <a:t>０分</a:t>
            </a:r>
            <a:endParaRPr kumimoji="1" lang="en-US" altLang="ja-JP" sz="1800" b="1" dirty="0"/>
          </a:p>
          <a:p>
            <a:r>
              <a:rPr lang="ja-JP" altLang="en-US" sz="1800" b="1" dirty="0"/>
              <a:t>　　出発時間：７時１</a:t>
            </a:r>
            <a:r>
              <a:rPr lang="ja-JP" altLang="en-US" b="1" dirty="0"/>
              <a:t>５</a:t>
            </a:r>
            <a:r>
              <a:rPr lang="ja-JP" altLang="en-US" sz="1800" b="1" dirty="0"/>
              <a:t>分</a:t>
            </a:r>
            <a:endParaRPr kumimoji="1" lang="ja-JP" altLang="en-US" b="1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1DAFFF8-5161-62A0-8E12-F1781B478F11}"/>
              </a:ext>
            </a:extLst>
          </p:cNvPr>
          <p:cNvSpPr txBox="1"/>
          <p:nvPr/>
        </p:nvSpPr>
        <p:spPr>
          <a:xfrm>
            <a:off x="48154" y="2471161"/>
            <a:ext cx="9424249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京王プラザホテルまで</a:t>
            </a:r>
            <a:endParaRPr kumimoji="1" lang="en-US" altLang="ja-JP" sz="1400" b="1" dirty="0"/>
          </a:p>
          <a:p>
            <a:endParaRPr kumimoji="1" lang="en-US" altLang="ja-JP" sz="1400" b="1" dirty="0"/>
          </a:p>
          <a:p>
            <a:r>
              <a:rPr kumimoji="1" lang="ja-JP" altLang="en-US" sz="1400" b="1" dirty="0"/>
              <a:t>☆新宿駅西口から</a:t>
            </a:r>
            <a:endParaRPr kumimoji="1" lang="en-US" altLang="ja-JP" sz="1400" b="1" dirty="0"/>
          </a:p>
          <a:p>
            <a:r>
              <a:rPr lang="ja-JP" altLang="en-US" sz="1400" b="1" dirty="0"/>
              <a:t>　　　地下道利用の場合</a:t>
            </a:r>
            <a:r>
              <a:rPr kumimoji="1" lang="ja-JP" altLang="en-US" sz="1400" b="1" dirty="0"/>
              <a:t>☆</a:t>
            </a:r>
            <a:endParaRPr kumimoji="1" lang="en-US" altLang="ja-JP" sz="1400" b="1" dirty="0"/>
          </a:p>
          <a:p>
            <a:r>
              <a:rPr lang="ja-JP" altLang="en-US" sz="1400" b="1" dirty="0"/>
              <a:t>　　</a:t>
            </a:r>
            <a:r>
              <a:rPr kumimoji="1" lang="ja-JP" altLang="en-US" sz="1400" b="1" dirty="0"/>
              <a:t>（</a:t>
            </a:r>
            <a:r>
              <a:rPr kumimoji="1" lang="en-US" altLang="ja-JP" sz="1400" b="1" dirty="0"/>
              <a:t>JR</a:t>
            </a:r>
            <a:r>
              <a:rPr kumimoji="1" lang="ja-JP" altLang="en-US" sz="1400" b="1" dirty="0"/>
              <a:t>・私鉄・地下鉄）</a:t>
            </a:r>
          </a:p>
          <a:p>
            <a:r>
              <a:rPr kumimoji="1" lang="ja-JP" altLang="en-US" sz="1400" b="1" dirty="0"/>
              <a:t>　</a:t>
            </a:r>
            <a:endParaRPr kumimoji="1" lang="en-US" altLang="ja-JP" sz="1400" b="1" dirty="0"/>
          </a:p>
          <a:p>
            <a:r>
              <a:rPr kumimoji="1" lang="ja-JP" altLang="en-US" sz="1400" b="1" dirty="0"/>
              <a:t>　新宿駅西口より都庁方面への</a:t>
            </a:r>
            <a:endParaRPr kumimoji="1" lang="en-US" altLang="ja-JP" sz="1400" b="1" dirty="0"/>
          </a:p>
          <a:p>
            <a:r>
              <a:rPr lang="ja-JP" altLang="en-US" sz="1400" b="1" dirty="0"/>
              <a:t>　</a:t>
            </a:r>
            <a:r>
              <a:rPr kumimoji="1" lang="ja-JP" altLang="en-US" sz="1400" b="1" dirty="0"/>
              <a:t>連絡地下道をまっすぐ</a:t>
            </a:r>
            <a:endParaRPr kumimoji="1" lang="en-US" altLang="ja-JP" sz="1400" b="1" dirty="0"/>
          </a:p>
          <a:p>
            <a:r>
              <a:rPr lang="ja-JP" altLang="en-US" sz="1400" b="1" dirty="0"/>
              <a:t>　</a:t>
            </a:r>
            <a:r>
              <a:rPr kumimoji="1" lang="ja-JP" altLang="en-US" sz="1400" b="1" dirty="0"/>
              <a:t>お進みください。</a:t>
            </a:r>
            <a:endParaRPr kumimoji="1" lang="en-US" altLang="ja-JP" sz="1400" b="1" dirty="0"/>
          </a:p>
          <a:p>
            <a:endParaRPr kumimoji="1" lang="ja-JP" altLang="en-US" sz="1400" b="1" dirty="0"/>
          </a:p>
          <a:p>
            <a:r>
              <a:rPr kumimoji="1" lang="ja-JP" altLang="en-US" sz="1400" b="1" dirty="0"/>
              <a:t>　地下道を出てすぐ左側に</a:t>
            </a:r>
            <a:endParaRPr kumimoji="1" lang="en-US" altLang="ja-JP" sz="1400" b="1" dirty="0"/>
          </a:p>
          <a:p>
            <a:r>
              <a:rPr lang="ja-JP" altLang="en-US" sz="1400" b="1" dirty="0"/>
              <a:t>　</a:t>
            </a:r>
            <a:r>
              <a:rPr kumimoji="1" lang="ja-JP" altLang="en-US" sz="1400" b="1" dirty="0"/>
              <a:t>ホテルがございます。</a:t>
            </a:r>
            <a:endParaRPr kumimoji="1" lang="en-US" altLang="ja-JP" sz="1400" b="1" dirty="0"/>
          </a:p>
          <a:p>
            <a:r>
              <a:rPr lang="ja-JP" altLang="en-US" sz="1400" b="1" dirty="0"/>
              <a:t>　＊</a:t>
            </a:r>
            <a:r>
              <a:rPr kumimoji="1" lang="ja-JP" altLang="en-US" sz="1400" b="1" dirty="0"/>
              <a:t>徒歩</a:t>
            </a:r>
            <a:r>
              <a:rPr kumimoji="1" lang="en-US" altLang="ja-JP" sz="1400" b="1" dirty="0"/>
              <a:t>5</a:t>
            </a:r>
            <a:r>
              <a:rPr kumimoji="1" lang="ja-JP" altLang="en-US" sz="1400" b="1" dirty="0"/>
              <a:t>分ほど　</a:t>
            </a:r>
            <a:endParaRPr kumimoji="1" lang="en-US" altLang="ja-JP" sz="1400" b="1" dirty="0"/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959C26AB-BC2C-172B-2C38-4CDFF57CC7AD}"/>
              </a:ext>
            </a:extLst>
          </p:cNvPr>
          <p:cNvSpPr/>
          <p:nvPr/>
        </p:nvSpPr>
        <p:spPr>
          <a:xfrm rot="21021196">
            <a:off x="4933778" y="3849700"/>
            <a:ext cx="283202" cy="142561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CC9A657-AB9D-3BBC-7BF8-1D91B1D94BC2}"/>
              </a:ext>
            </a:extLst>
          </p:cNvPr>
          <p:cNvSpPr txBox="1"/>
          <p:nvPr/>
        </p:nvSpPr>
        <p:spPr>
          <a:xfrm>
            <a:off x="1798080" y="930850"/>
            <a:ext cx="89646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＊</a:t>
            </a:r>
            <a:r>
              <a:rPr kumimoji="1" lang="ja-JP" altLang="en-US" sz="2400" b="1" u="sng" dirty="0"/>
              <a:t>京王プラザホテル前</a:t>
            </a:r>
            <a:r>
              <a:rPr kumimoji="1" lang="ja-JP" altLang="en-US" sz="2400" b="1" dirty="0"/>
              <a:t>の</a:t>
            </a:r>
            <a:endParaRPr kumimoji="1" lang="en-US" altLang="ja-JP" sz="2400" b="1" dirty="0"/>
          </a:p>
          <a:p>
            <a:r>
              <a:rPr kumimoji="1" lang="ja-JP" altLang="en-US" sz="2400" b="1" dirty="0">
                <a:solidFill>
                  <a:srgbClr val="FF0000"/>
                </a:solidFill>
              </a:rPr>
              <a:t>　赤丸付近</a:t>
            </a:r>
            <a:r>
              <a:rPr kumimoji="1" lang="ja-JP" altLang="en-US" sz="2400" b="1" dirty="0"/>
              <a:t>にご集合ください。スタッフがお待ちしております</a:t>
            </a:r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3E610AEE-3ABC-DF16-4A66-8563BC2C64C2}"/>
              </a:ext>
            </a:extLst>
          </p:cNvPr>
          <p:cNvCxnSpPr>
            <a:cxnSpLocks/>
          </p:cNvCxnSpPr>
          <p:nvPr/>
        </p:nvCxnSpPr>
        <p:spPr>
          <a:xfrm>
            <a:off x="3187337" y="1761847"/>
            <a:ext cx="1888042" cy="280066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6443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94</Words>
  <Application>Microsoft Office PowerPoint</Application>
  <PresentationFormat>ワイド画面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KEIO TRAVEL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比田井 将（京王観光）</dc:creator>
  <cp:lastModifiedBy>比田井 将（京王観光）</cp:lastModifiedBy>
  <cp:revision>5</cp:revision>
  <dcterms:created xsi:type="dcterms:W3CDTF">2025-10-22T04:41:20Z</dcterms:created>
  <dcterms:modified xsi:type="dcterms:W3CDTF">2026-03-05T07:25:37Z</dcterms:modified>
</cp:coreProperties>
</file>